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C81ADC-865F-7C8B-B41C-3D76A24CC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7415309-884B-09FF-5789-91DF45006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0C663D3-32A4-B5F6-31CD-C10C029E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D6A1CF6-FE09-8F0B-6FA3-A94A2351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39405FB-9960-DAC7-A33F-D67BDBA9B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929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8014BA-1066-78DD-6603-787E9A5C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ACCF00-1A1F-939B-1164-37323C4EA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781066-DE11-7738-E710-7C1EA3405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022ACC2-79ED-DFA1-0749-A739791E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0B23370-01C0-687F-2840-075AF7360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201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14C305-B5D9-51CE-4BC1-CBD14B317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3BDF590-4BAD-3D13-94E7-76AF53328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FA713E-E33F-EB77-C5AF-CDC8778C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987364-53CC-9AC2-57B0-BC8D5394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9AEDCAC-A4BC-A417-5083-2E4423A96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25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93661E-A832-6AF7-5C18-4CD323511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2EF927-0883-D745-88F5-9F24FF08C2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A3714B-BB34-9DCC-2D92-7E4E6A74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2BC40C1-4EFC-6A6D-1F7F-29673B740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CA81F9F-4DDD-C4B5-B78E-AE6E04EE4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DC307AA-F4DF-2D26-BEBD-2749D91E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030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12912F-DF1B-6C6D-0663-4A3237EB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7548A4A-5CB5-6F7B-D394-BA64ADA93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6A6FFFF-681B-C251-4007-E80C9BB87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25EA8BE-042C-6E78-0BD8-3CA8F0B2B8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369E47B-5820-B8F5-DC13-7C93092F65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A1577CE-DF0A-E72F-13BB-4479FCC63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D0A4614-F62C-918E-5200-C0C727991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5494FEA-BD6B-DE95-109D-5CD74B81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942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6FEF8E-7F75-12FA-0074-252AB6DA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F7B8918-2FCE-8338-4FDD-11FA6F342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FF857D2-B103-F5A0-D17B-1C551242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4D0F54E-970E-C044-F2B0-0C30411F1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149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9A2B8B2-2F15-775E-A4A9-5B52029FD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6802C90-7B6F-FD55-7490-0A7413C8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1765A7F-2E5B-39A6-6EDE-3AF28BB9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7605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262D4B-D25A-83F8-9EDD-D11E4F2E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76FC24-7243-8EB6-B147-7EE918504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21334B9-6ECC-27C1-8510-83920D6D8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0816C19-2A6F-EF56-09A9-F75E7636F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947BD6F-92F5-838C-7EBD-85269C01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89F2FAE-C2F7-01EA-DABD-6FB2528CB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292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42F61D-9945-1458-277E-F010087F5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09ADF58-BD0F-CAFC-08CF-83857B2419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98A8E48-FACB-39B7-487F-25341BC5D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0310F3E-9904-AA40-E9AD-6BB1B416F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D78FE80-07A9-60C0-A0C5-881925A0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B90F16-B29C-14C6-DF0F-5A64B5F13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103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F9D431-DC09-C131-D0B6-7F973661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78001F0-EAF8-3919-0C50-211A774D1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82CA38-D3BD-7E90-22F7-3185955EC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F88B4A3-C4E1-8459-E2BD-4FC6D968A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49F53B-2058-03D6-7A41-EEA3683D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283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D603CF2-2135-DD43-E434-9932CD73E1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34B35A8-5CD3-464E-2417-6873F7D72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A794348-ED6E-6195-B180-447DFEADA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F412817-3859-3126-8599-002B19B9A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D640EC-44BD-ABD1-6E7B-5CA8084C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587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027E138-CB97-9778-15F2-A108CC2FB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6E61D2C-71F1-328C-AE2F-D128D78A9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FCD10C-3392-C734-2817-0309914FD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3F0782-3A9E-4391-A19D-966114D051FB}" type="datetimeFigureOut">
              <a:rPr lang="tr-TR" smtClean="0"/>
              <a:t>10.06.2025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0B2E8E-8644-AE97-D644-0A5D969B8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77B46A9-4559-6CB1-C745-05D1AFA9D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9B1E40-DCEE-4430-A212-BD60D24C66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493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003ACC-D522-C7F2-F889-4D530128CA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0E71EC4-B1C8-56D9-055E-3B3C77703C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 descr="metin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C2D0E52-BF31-D420-FF8F-DF190DEC4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6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01818-2351-F6A3-D04F-3CFF5D1BA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A79C08-AD5F-989D-013C-56494254E1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F426AF3-A7A0-5A06-B6E9-36F00D57BC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 descr="metin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51CE9B8-2ED3-0869-42AF-34078941E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9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B0AF-B872-AC1D-CEE9-1EFEBA07B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3EB4D1-DAED-8116-8780-C671C8A50D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ABE29B3-5C8D-86AF-C96B-4FE28FDD50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 descr="metin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BB0AF3F-5403-B31C-F513-974C3F93C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76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Kardelen Latifoğlu</dc:creator>
  <cp:lastModifiedBy>Kardelen Latifoğlu</cp:lastModifiedBy>
  <cp:revision>1</cp:revision>
  <dcterms:created xsi:type="dcterms:W3CDTF">2025-06-10T09:13:25Z</dcterms:created>
  <dcterms:modified xsi:type="dcterms:W3CDTF">2025-06-10T09:14:16Z</dcterms:modified>
</cp:coreProperties>
</file>